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6D2"/>
    <a:srgbClr val="81C2BC"/>
    <a:srgbClr val="F28E1F"/>
    <a:srgbClr val="6B6F6F"/>
    <a:srgbClr val="009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8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95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88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77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837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5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50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51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661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617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8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A5616-6C25-4E9E-BC33-6C98532A0AE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B5EC5-9D2A-4B1D-930A-2F3ADD9E1F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58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6BC8170-4CDB-4057-75AC-09BA2EA17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4" name="Titel 6">
            <a:extLst>
              <a:ext uri="{FF2B5EF4-FFF2-40B4-BE49-F238E27FC236}">
                <a16:creationId xmlns:a16="http://schemas.microsoft.com/office/drawing/2014/main" id="{EBEA7426-71EB-5A5D-425F-00E0E4C623CA}"/>
              </a:ext>
            </a:extLst>
          </p:cNvPr>
          <p:cNvSpPr txBox="1">
            <a:spLocks/>
          </p:cNvSpPr>
          <p:nvPr/>
        </p:nvSpPr>
        <p:spPr>
          <a:xfrm>
            <a:off x="924025" y="1479030"/>
            <a:ext cx="10212405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Darlegung potentieller Interessenkonflikte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85F6029-161C-C7CF-0AC9-0AB914698B9B}"/>
              </a:ext>
            </a:extLst>
          </p:cNvPr>
          <p:cNvGrpSpPr/>
          <p:nvPr/>
        </p:nvGrpSpPr>
        <p:grpSpPr>
          <a:xfrm>
            <a:off x="1040315" y="2262415"/>
            <a:ext cx="9923448" cy="1971828"/>
            <a:chOff x="1040315" y="2262415"/>
            <a:chExt cx="9923448" cy="1971828"/>
          </a:xfrm>
        </p:grpSpPr>
        <p:sp>
          <p:nvSpPr>
            <p:cNvPr id="25" name="Untertitel 7">
              <a:extLst>
                <a:ext uri="{FF2B5EF4-FFF2-40B4-BE49-F238E27FC236}">
                  <a16:creationId xmlns:a16="http://schemas.microsoft.com/office/drawing/2014/main" id="{318598D6-3EA1-DD70-A55F-014DAB4988FA}"/>
                </a:ext>
              </a:extLst>
            </p:cNvPr>
            <p:cNvSpPr txBox="1">
              <a:spLocks/>
            </p:cNvSpPr>
            <p:nvPr/>
          </p:nvSpPr>
          <p:spPr>
            <a:xfrm>
              <a:off x="2130991" y="3887820"/>
              <a:ext cx="8832772" cy="346423"/>
            </a:xfrm>
            <a:prstGeom prst="rect">
              <a:avLst/>
            </a:prstGeom>
            <a:solidFill>
              <a:srgbClr val="F28E1F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de-DE" sz="13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Meine Interessenkonflikte bezogen auf die unten genannten Firmen innerhalb der letzten drei Jahre:</a:t>
              </a:r>
            </a:p>
          </p:txBody>
        </p:sp>
        <p:sp>
          <p:nvSpPr>
            <p:cNvPr id="26" name="Untertitel 7">
              <a:extLst>
                <a:ext uri="{FF2B5EF4-FFF2-40B4-BE49-F238E27FC236}">
                  <a16:creationId xmlns:a16="http://schemas.microsoft.com/office/drawing/2014/main" id="{2010C03A-E333-C73D-F388-E8D23CB22E79}"/>
                </a:ext>
              </a:extLst>
            </p:cNvPr>
            <p:cNvSpPr txBox="1">
              <a:spLocks/>
            </p:cNvSpPr>
            <p:nvPr/>
          </p:nvSpPr>
          <p:spPr>
            <a:xfrm>
              <a:off x="2122973" y="3069846"/>
              <a:ext cx="8832772" cy="468762"/>
            </a:xfrm>
            <a:prstGeom prst="rect">
              <a:avLst/>
            </a:prstGeom>
            <a:solidFill>
              <a:srgbClr val="F28E1F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buNone/>
              </a:pPr>
              <a:r>
                <a:rPr lang="de-DE" sz="13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Als Referent versichere ich, dass der </a:t>
              </a:r>
              <a:r>
                <a:rPr lang="de-DE" sz="13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folgende Vortrag </a:t>
              </a:r>
              <a:r>
                <a:rPr lang="de-DE" sz="13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 Bezug auf den Inhalt produkt- und firmenneutral gehalten ist.</a:t>
              </a:r>
            </a:p>
          </p:txBody>
        </p:sp>
        <p:sp>
          <p:nvSpPr>
            <p:cNvPr id="27" name="Untertitel 7">
              <a:extLst>
                <a:ext uri="{FF2B5EF4-FFF2-40B4-BE49-F238E27FC236}">
                  <a16:creationId xmlns:a16="http://schemas.microsoft.com/office/drawing/2014/main" id="{6AF1782F-18E6-E46B-F5DB-381FBAA9C7C6}"/>
                </a:ext>
              </a:extLst>
            </p:cNvPr>
            <p:cNvSpPr txBox="1">
              <a:spLocks/>
            </p:cNvSpPr>
            <p:nvPr/>
          </p:nvSpPr>
          <p:spPr>
            <a:xfrm>
              <a:off x="1040315" y="2727892"/>
              <a:ext cx="2477371" cy="331022"/>
            </a:xfrm>
            <a:prstGeom prst="rect">
              <a:avLst/>
            </a:prstGeom>
            <a:solidFill>
              <a:srgbClr val="F28E1F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de-DE" sz="1400" b="1" u="sng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Keine</a:t>
              </a:r>
              <a:r>
                <a:rPr lang="de-DE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Interessenkonflikte</a:t>
              </a:r>
            </a:p>
          </p:txBody>
        </p:sp>
        <p:sp>
          <p:nvSpPr>
            <p:cNvPr id="29" name="Untertitel 7">
              <a:extLst>
                <a:ext uri="{FF2B5EF4-FFF2-40B4-BE49-F238E27FC236}">
                  <a16:creationId xmlns:a16="http://schemas.microsoft.com/office/drawing/2014/main" id="{4CD7804B-1963-63F0-DBB0-B78B72A9138D}"/>
                </a:ext>
              </a:extLst>
            </p:cNvPr>
            <p:cNvSpPr txBox="1">
              <a:spLocks/>
            </p:cNvSpPr>
            <p:nvPr/>
          </p:nvSpPr>
          <p:spPr>
            <a:xfrm>
              <a:off x="2130991" y="2262415"/>
              <a:ext cx="8832772" cy="457238"/>
            </a:xfrm>
            <a:prstGeom prst="rect">
              <a:avLst/>
            </a:prstGeom>
            <a:solidFill>
              <a:srgbClr val="F28E1F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de-DE" sz="13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Der Inhalt des folgenden Vortrages ist Ergebnis des Bemühens um größtmögliche Objektivität und Unabhängigkeit.</a:t>
              </a:r>
            </a:p>
          </p:txBody>
        </p:sp>
        <p:sp>
          <p:nvSpPr>
            <p:cNvPr id="31" name="Untertitel 7">
              <a:extLst>
                <a:ext uri="{FF2B5EF4-FFF2-40B4-BE49-F238E27FC236}">
                  <a16:creationId xmlns:a16="http://schemas.microsoft.com/office/drawing/2014/main" id="{EABCC2C6-7B6E-F8DD-7225-113677FF7716}"/>
                </a:ext>
              </a:extLst>
            </p:cNvPr>
            <p:cNvSpPr txBox="1">
              <a:spLocks/>
            </p:cNvSpPr>
            <p:nvPr/>
          </p:nvSpPr>
          <p:spPr>
            <a:xfrm>
              <a:off x="1040315" y="3553641"/>
              <a:ext cx="2477371" cy="331022"/>
            </a:xfrm>
            <a:prstGeom prst="rect">
              <a:avLst/>
            </a:prstGeom>
            <a:solidFill>
              <a:srgbClr val="F28E1F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de-DE" sz="14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Interessenkonflikte</a:t>
              </a:r>
            </a:p>
          </p:txBody>
        </p:sp>
        <p:sp>
          <p:nvSpPr>
            <p:cNvPr id="32" name="Untertitel 7">
              <a:extLst>
                <a:ext uri="{FF2B5EF4-FFF2-40B4-BE49-F238E27FC236}">
                  <a16:creationId xmlns:a16="http://schemas.microsoft.com/office/drawing/2014/main" id="{2B528BCC-046A-8CDD-70CB-5DCB00862DBA}"/>
                </a:ext>
              </a:extLst>
            </p:cNvPr>
            <p:cNvSpPr txBox="1">
              <a:spLocks/>
            </p:cNvSpPr>
            <p:nvPr/>
          </p:nvSpPr>
          <p:spPr>
            <a:xfrm>
              <a:off x="3923286" y="3546884"/>
              <a:ext cx="2118934" cy="331022"/>
            </a:xfrm>
            <a:prstGeom prst="rect">
              <a:avLst/>
            </a:prstGeom>
            <a:solidFill>
              <a:srgbClr val="AAD6D2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r>
                <a:rPr lang="de-DE" sz="9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(wenn ja, bitte unten ausfüllen)</a:t>
              </a:r>
            </a:p>
          </p:txBody>
        </p:sp>
        <p:sp>
          <p:nvSpPr>
            <p:cNvPr id="33" name="Untertitel 7">
              <a:extLst>
                <a:ext uri="{FF2B5EF4-FFF2-40B4-BE49-F238E27FC236}">
                  <a16:creationId xmlns:a16="http://schemas.microsoft.com/office/drawing/2014/main" id="{37B5EEAB-DC98-883B-C7FC-87F075118EFC}"/>
                </a:ext>
              </a:extLst>
            </p:cNvPr>
            <p:cNvSpPr txBox="1">
              <a:spLocks/>
            </p:cNvSpPr>
            <p:nvPr/>
          </p:nvSpPr>
          <p:spPr>
            <a:xfrm>
              <a:off x="3512418" y="2712859"/>
              <a:ext cx="405966" cy="342000"/>
            </a:xfrm>
            <a:prstGeom prst="rect">
              <a:avLst/>
            </a:prstGeom>
            <a:solidFill>
              <a:srgbClr val="AAD6D2"/>
            </a:solidFill>
            <a:ln w="12700">
              <a:solidFill>
                <a:schemeClr val="tx1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endParaRPr lang="de-DE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Untertitel 7">
              <a:extLst>
                <a:ext uri="{FF2B5EF4-FFF2-40B4-BE49-F238E27FC236}">
                  <a16:creationId xmlns:a16="http://schemas.microsoft.com/office/drawing/2014/main" id="{D4FD3241-CD1F-8E0B-E671-06B128AB5E71}"/>
                </a:ext>
              </a:extLst>
            </p:cNvPr>
            <p:cNvSpPr txBox="1">
              <a:spLocks/>
            </p:cNvSpPr>
            <p:nvPr/>
          </p:nvSpPr>
          <p:spPr>
            <a:xfrm>
              <a:off x="3512418" y="3544239"/>
              <a:ext cx="405966" cy="336312"/>
            </a:xfrm>
            <a:prstGeom prst="rect">
              <a:avLst/>
            </a:prstGeom>
            <a:solidFill>
              <a:srgbClr val="AAD6D2"/>
            </a:solidFill>
            <a:ln w="12700">
              <a:solidFill>
                <a:schemeClr val="tx1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</a:pPr>
              <a:endParaRPr lang="de-DE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7" name="Tabelle 46">
            <a:extLst>
              <a:ext uri="{FF2B5EF4-FFF2-40B4-BE49-F238E27FC236}">
                <a16:creationId xmlns:a16="http://schemas.microsoft.com/office/drawing/2014/main" id="{C62AA342-4FF3-F99C-F085-EE8B00AB0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021996"/>
              </p:ext>
            </p:extLst>
          </p:nvPr>
        </p:nvGraphicFramePr>
        <p:xfrm>
          <a:off x="2135427" y="4237538"/>
          <a:ext cx="8823600" cy="181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2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268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Unternehmen</a:t>
                      </a:r>
                    </a:p>
                  </a:txBody>
                  <a:tcPr>
                    <a:solidFill>
                      <a:srgbClr val="AAD6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400" b="1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Verbindungen</a:t>
                      </a:r>
                    </a:p>
                    <a:p>
                      <a:pPr marL="0" algn="just" defTabSz="914400" rtl="0" eaLnBrk="1" latinLnBrk="0" hangingPunct="1"/>
                      <a:r>
                        <a:rPr lang="de-DE" sz="900" b="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(Honorar für Vortrags-,</a:t>
                      </a:r>
                      <a:r>
                        <a:rPr lang="de-DE" sz="900" b="0" kern="120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Autoren- Gutachter- oder Beratertätigkeiten; Erstattung von Reise- oder Übernachtungskosten; Aktien / Patente an genannten Unternehmen; Erhalt von Forschungs- / Studiengeldern; Sonstiges/ andere finanzielle Beziehungen)</a:t>
                      </a:r>
                      <a:endParaRPr lang="de-DE" sz="900" b="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407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407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407">
                <a:tc>
                  <a:txBody>
                    <a:bodyPr/>
                    <a:lstStyle/>
                    <a:p>
                      <a:endParaRPr lang="de-DE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545527"/>
                  </a:ext>
                </a:extLst>
              </a:tr>
              <a:tr h="258407">
                <a:tc>
                  <a:txBody>
                    <a:bodyPr/>
                    <a:lstStyle/>
                    <a:p>
                      <a:endParaRPr lang="de-DE" sz="1200" kern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AAD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173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100</Words>
  <Application>Microsoft Office PowerPoint</Application>
  <PresentationFormat>Breitbild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Verdana</vt:lpstr>
      <vt:lpstr>Office Theme</vt:lpstr>
      <vt:lpstr>PowerPoint-Präsentation</vt:lpstr>
    </vt:vector>
  </TitlesOfParts>
  <Company>AEKWL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Darlegung potentieller Interessenkonflikte</dc:title>
  <dc:creator>Jessica Lamkemeyer</dc:creator>
  <cp:lastModifiedBy>Carmen Marksteiner</cp:lastModifiedBy>
  <cp:revision>36</cp:revision>
  <cp:lastPrinted>2015-07-17T08:16:56Z</cp:lastPrinted>
  <dcterms:created xsi:type="dcterms:W3CDTF">2015-07-14T05:50:29Z</dcterms:created>
  <dcterms:modified xsi:type="dcterms:W3CDTF">2026-07-22T15:06:49Z</dcterms:modified>
</cp:coreProperties>
</file>